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515EB-2FF8-4908-8B6D-83767AD33A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BFBA6-683B-4358-A56D-5CB4E4CD3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654CE-BF36-4506-9879-900146396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5E05E-6EBC-4B97-A1F6-C94E415C7C5A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BB660-BD2E-4625-B48C-21EC04FB2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386B7-54E8-4FD7-A6E9-2E85594D6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7A0F4-FB2A-4EF2-88C1-5A8DF91D4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07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B7C5E-B7E6-4C51-AF87-56618889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C60957-FDA4-4ADD-8B72-A27356B53C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9B5DC-30E6-41AC-9342-BCAA68CBE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5E05E-6EBC-4B97-A1F6-C94E415C7C5A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A5614-EEBA-41A9-AE9E-C0E34656A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237A7-0451-4760-94F1-7ED15FDB2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7A0F4-FB2A-4EF2-88C1-5A8DF91D4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94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497194-BA9E-430C-BDD8-6CCBA6B94A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1819A2-2E56-4E8B-858B-122A12F73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15EB8-4C9D-47C4-8843-9250A183C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5E05E-6EBC-4B97-A1F6-C94E415C7C5A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A258F-EE29-4E82-802A-17D051AD6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45347-EEB0-42D8-8298-D9CB99635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7A0F4-FB2A-4EF2-88C1-5A8DF91D4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054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D360F-787A-4723-951D-9B565DEA1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1C2A0-DDDE-40BB-BF31-FAFA59C4D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202C7-8616-4044-9D1B-BD684DD6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5E05E-6EBC-4B97-A1F6-C94E415C7C5A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8EFF2-9F86-40A0-8FA6-63AB5F717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271D8-E1E1-4161-B39D-3CE5AD737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7A0F4-FB2A-4EF2-88C1-5A8DF91D4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904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4B34F-C16C-4222-9AF2-94F0B5B4F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A740A4-5E7B-4BCC-88D6-99BA505AB2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CA455-D1E7-4166-8B34-5E028BF72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5E05E-6EBC-4B97-A1F6-C94E415C7C5A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FEACD-4355-4DB3-8767-22F8F9104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C67C5E-3822-4BB7-8342-40D2F2BA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7A0F4-FB2A-4EF2-88C1-5A8DF91D4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105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C3732-AC9B-446F-9DF5-648EE3164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49748-5FE4-478A-9707-746CEBEC85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5A6D8D-170F-4D0C-9047-DC6896082F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8F4928-6A87-4B61-9B50-E1DCF8F11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5E05E-6EBC-4B97-A1F6-C94E415C7C5A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73ED4B-24DC-47C1-A9E1-C1D9923DA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27F098-4F7D-4A5C-BF27-3EC1EEEE4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7A0F4-FB2A-4EF2-88C1-5A8DF91D4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926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04E47-DA17-4E7F-8BD4-224AAD83B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5146F-80C8-4EA2-85E0-5E0C2C450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3DD53-1BDB-4F66-836B-C3E66386AF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9AA9A6-A531-4955-9274-522A9BFC79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5836B9-4BDA-440D-8946-3A570B4B2F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FAD49D-D696-4DEC-9B05-F077D4982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5E05E-6EBC-4B97-A1F6-C94E415C7C5A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8F7764-6F03-4438-9D2E-BA6FE8BDB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5D40C0-F41F-44B9-8378-5B1B4FF50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7A0F4-FB2A-4EF2-88C1-5A8DF91D4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365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66258-DCF6-4548-BEDE-64155A229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7FF008-5244-4E9A-81E7-4B8619FCA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5E05E-6EBC-4B97-A1F6-C94E415C7C5A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477278-4723-46B9-8F1A-CAB055CCC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C23F84-A89B-47F4-9401-CDB07B41B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7A0F4-FB2A-4EF2-88C1-5A8DF91D4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771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665723-326A-4F07-8CA0-462EB66EB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5E05E-6EBC-4B97-A1F6-C94E415C7C5A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637BF4-0182-4A05-A430-196BE16DF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74108-8F97-4AE5-8B41-A2E1BEC52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7A0F4-FB2A-4EF2-88C1-5A8DF91D4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19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1819B-D1A0-4CE4-B0AC-DBAF1C90F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88946-C782-4E06-8096-E23858FD2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E1BE61-2721-4EF2-ACB1-D3C205F4C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320E3-5D85-4220-85CB-E24D6404F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5E05E-6EBC-4B97-A1F6-C94E415C7C5A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16E3E1-67D0-4B0A-9039-8EE9AEE97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95CB12-36BE-47C9-A827-052760230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7A0F4-FB2A-4EF2-88C1-5A8DF91D4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54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8F385-D0C9-4DCC-B346-DF2E83FD8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D15012-E96F-41FB-869D-357BF8645A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CC1E1D-8CE6-4C29-AFBB-F67D2FC0A9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4D2904-0DA2-47BE-A191-7D3111384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5E05E-6EBC-4B97-A1F6-C94E415C7C5A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6950AC-4941-4573-AB58-DFBE5FE20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32FEEC-8B9C-4FE0-8035-54D21C03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7A0F4-FB2A-4EF2-88C1-5A8DF91D4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520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340B6A-6850-4191-B1D1-8204FB57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18922D-B787-4B09-8513-41EFA6195D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2D531-25C4-4E4E-B8A9-0B14EE4097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5E05E-6EBC-4B97-A1F6-C94E415C7C5A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6FFD6-5073-4301-B53B-19100AC08C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425B8-B787-413A-AB21-9CE9032201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7A0F4-FB2A-4EF2-88C1-5A8DF91D4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8530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61 The idea behind Recurrent Neural Networks.mp4_20191022_093821.613">
            <a:extLst>
              <a:ext uri="{FF2B5EF4-FFF2-40B4-BE49-F238E27FC236}">
                <a16:creationId xmlns:a16="http://schemas.microsoft.com/office/drawing/2014/main" id="{2B364C97-39F3-4F27-AE5A-E853E18D29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880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61 The idea behind Recurrent Neural Networks.mp4_20191022_093924.007">
            <a:extLst>
              <a:ext uri="{FF2B5EF4-FFF2-40B4-BE49-F238E27FC236}">
                <a16:creationId xmlns:a16="http://schemas.microsoft.com/office/drawing/2014/main" id="{F0DC8DC5-439A-425B-AA78-8E56AA372A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58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84AC23-1912-47D6-8A83-BB95BD066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756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26BE2-30DC-4CC1-992C-497ED789A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076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AB60AE-293A-4544-AAAF-1B64B093F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98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4345C8-9920-48C8-B44E-9D3750A3F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60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98D634-68DD-4531-905D-578636EBA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01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77FB45-00C8-42AE-A206-179CFBCA1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875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7ADA58-1ED2-431C-BD75-7C7CACE30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2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9FED53-96DB-4C05-8628-AEF471CB1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68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251DB1-F9D6-4596-A5F5-6B4061FC8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33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61 The idea behind Recurrent Neural Networks.mp4_20191022_093820.417">
            <a:extLst>
              <a:ext uri="{FF2B5EF4-FFF2-40B4-BE49-F238E27FC236}">
                <a16:creationId xmlns:a16="http://schemas.microsoft.com/office/drawing/2014/main" id="{BDBAA8C1-0B60-415E-A3FD-1B25BED491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18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8AF6A7-43AB-4673-A277-28FB2CF21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63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6E7F54-DA50-4E87-B1E8-5F2911498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14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61 The idea behind Recurrent Neural Networks.mp4_20191022_094019.678">
            <a:extLst>
              <a:ext uri="{FF2B5EF4-FFF2-40B4-BE49-F238E27FC236}">
                <a16:creationId xmlns:a16="http://schemas.microsoft.com/office/drawing/2014/main" id="{FC2C274F-5869-4F6E-A3FE-5EC77A09A1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01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62 The Vanishing Gradient Problem.mp4_20191022_094051.830">
            <a:extLst>
              <a:ext uri="{FF2B5EF4-FFF2-40B4-BE49-F238E27FC236}">
                <a16:creationId xmlns:a16="http://schemas.microsoft.com/office/drawing/2014/main" id="{D9E44C1D-236E-4C3F-B90E-A49F83F291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17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62 The Vanishing Gradient Problem.mp4_20191022_094103.121">
            <a:extLst>
              <a:ext uri="{FF2B5EF4-FFF2-40B4-BE49-F238E27FC236}">
                <a16:creationId xmlns:a16="http://schemas.microsoft.com/office/drawing/2014/main" id="{F728C680-55E1-45EC-BBA8-5531BF0552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75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62 The Vanishing Gradient Problem.mp4_20191022_094112.890">
            <a:extLst>
              <a:ext uri="{FF2B5EF4-FFF2-40B4-BE49-F238E27FC236}">
                <a16:creationId xmlns:a16="http://schemas.microsoft.com/office/drawing/2014/main" id="{5BC1E4A2-C820-4D9D-8A3A-A1375D282B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269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62 The Vanishing Gradient Problem.mp4_20191022_094115.105">
            <a:extLst>
              <a:ext uri="{FF2B5EF4-FFF2-40B4-BE49-F238E27FC236}">
                <a16:creationId xmlns:a16="http://schemas.microsoft.com/office/drawing/2014/main" id="{720E6E76-12CB-418B-B863-61D6E4E5A6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970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62 The Vanishing Gradient Problem.mp4_20191022_094123.520">
            <a:extLst>
              <a:ext uri="{FF2B5EF4-FFF2-40B4-BE49-F238E27FC236}">
                <a16:creationId xmlns:a16="http://schemas.microsoft.com/office/drawing/2014/main" id="{D0C1C32A-30C0-404A-8115-759F4A7C20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24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62 The Vanishing Gradient Problem.mp4_20191022_094131.694">
            <a:extLst>
              <a:ext uri="{FF2B5EF4-FFF2-40B4-BE49-F238E27FC236}">
                <a16:creationId xmlns:a16="http://schemas.microsoft.com/office/drawing/2014/main" id="{E0D18EE1-9CE7-4F0A-8B94-F9154982CA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626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62 The Vanishing Gradient Problem.mp4_20191022_094201.410">
            <a:extLst>
              <a:ext uri="{FF2B5EF4-FFF2-40B4-BE49-F238E27FC236}">
                <a16:creationId xmlns:a16="http://schemas.microsoft.com/office/drawing/2014/main" id="{8F3774C7-D7BA-46DE-B2B9-15D9892152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72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61 The idea behind Recurrent Neural Networks.mp4_20191022_093829.405">
            <a:extLst>
              <a:ext uri="{FF2B5EF4-FFF2-40B4-BE49-F238E27FC236}">
                <a16:creationId xmlns:a16="http://schemas.microsoft.com/office/drawing/2014/main" id="{D035789A-BE5F-405D-9D61-8B341E8C83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089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62 The Vanishing Gradient Problem.mp4_20191022_094202.402">
            <a:extLst>
              <a:ext uri="{FF2B5EF4-FFF2-40B4-BE49-F238E27FC236}">
                <a16:creationId xmlns:a16="http://schemas.microsoft.com/office/drawing/2014/main" id="{A23678D6-73EC-4705-8E49-2A03B5B824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620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62 The Vanishing Gradient Problem.mp4_20191022_094204.676">
            <a:extLst>
              <a:ext uri="{FF2B5EF4-FFF2-40B4-BE49-F238E27FC236}">
                <a16:creationId xmlns:a16="http://schemas.microsoft.com/office/drawing/2014/main" id="{5D90333D-4AD1-4C5D-8BD7-38BA7B2830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148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62 The Vanishing Gradient Problem.mp4_20191022_094243.941">
            <a:extLst>
              <a:ext uri="{FF2B5EF4-FFF2-40B4-BE49-F238E27FC236}">
                <a16:creationId xmlns:a16="http://schemas.microsoft.com/office/drawing/2014/main" id="{9629BC62-F66C-40BA-8BD8-7A1168E6F3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292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62 The Vanishing Gradient Problem.mp4_20191022_094313.103">
            <a:extLst>
              <a:ext uri="{FF2B5EF4-FFF2-40B4-BE49-F238E27FC236}">
                <a16:creationId xmlns:a16="http://schemas.microsoft.com/office/drawing/2014/main" id="{6A25A1E8-5D42-414A-8A41-3D8722FBE7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423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62 The Vanishing Gradient Problem.mp4_20191022_094324.812">
            <a:extLst>
              <a:ext uri="{FF2B5EF4-FFF2-40B4-BE49-F238E27FC236}">
                <a16:creationId xmlns:a16="http://schemas.microsoft.com/office/drawing/2014/main" id="{7EF3EDA8-BFB7-47AE-B647-3C11B0F205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0346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62 The Vanishing Gradient Problem.mp4_20191022_094328.142">
            <a:extLst>
              <a:ext uri="{FF2B5EF4-FFF2-40B4-BE49-F238E27FC236}">
                <a16:creationId xmlns:a16="http://schemas.microsoft.com/office/drawing/2014/main" id="{AD4E22D2-7583-4D55-ADCC-BEA60A9B50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415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62 The Vanishing Gradient Problem.mp4_20191022_094331.026">
            <a:extLst>
              <a:ext uri="{FF2B5EF4-FFF2-40B4-BE49-F238E27FC236}">
                <a16:creationId xmlns:a16="http://schemas.microsoft.com/office/drawing/2014/main" id="{C72ECAF0-A885-44EF-83F0-1D5A998035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155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62 The Vanishing Gradient Problem.mp4_20191022_094334.591">
            <a:extLst>
              <a:ext uri="{FF2B5EF4-FFF2-40B4-BE49-F238E27FC236}">
                <a16:creationId xmlns:a16="http://schemas.microsoft.com/office/drawing/2014/main" id="{D0998511-0E40-4C66-8FE8-836261534F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266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62 The Vanishing Gradient Problem.mp4_20191022_094740.001">
            <a:extLst>
              <a:ext uri="{FF2B5EF4-FFF2-40B4-BE49-F238E27FC236}">
                <a16:creationId xmlns:a16="http://schemas.microsoft.com/office/drawing/2014/main" id="{E22C8589-F8B9-4F05-850D-E3406AC53B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805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62 The Vanishing Gradient Problem.mp4_20191022_094851.218">
            <a:extLst>
              <a:ext uri="{FF2B5EF4-FFF2-40B4-BE49-F238E27FC236}">
                <a16:creationId xmlns:a16="http://schemas.microsoft.com/office/drawing/2014/main" id="{CCD096C5-C904-467E-B744-B8A6595A21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221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61 The idea behind Recurrent Neural Networks.mp4_20191022_093832.132">
            <a:extLst>
              <a:ext uri="{FF2B5EF4-FFF2-40B4-BE49-F238E27FC236}">
                <a16:creationId xmlns:a16="http://schemas.microsoft.com/office/drawing/2014/main" id="{F4BEE3C8-8A41-4D0F-A1A3-7D813BE1EC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176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62 The Vanishing Gradient Problem.mp4_20191022_094923.915">
            <a:extLst>
              <a:ext uri="{FF2B5EF4-FFF2-40B4-BE49-F238E27FC236}">
                <a16:creationId xmlns:a16="http://schemas.microsoft.com/office/drawing/2014/main" id="{D19580FF-C1F2-41E6-B5C6-0A8E1C5185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295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61 The idea behind Recurrent Neural Networks.mp4_20191022_093848.398">
            <a:extLst>
              <a:ext uri="{FF2B5EF4-FFF2-40B4-BE49-F238E27FC236}">
                <a16:creationId xmlns:a16="http://schemas.microsoft.com/office/drawing/2014/main" id="{7D77E4C8-EB2B-47DA-ABEE-B7C8293180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591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61 The idea behind Recurrent Neural Networks.mp4_20191022_093851.394">
            <a:extLst>
              <a:ext uri="{FF2B5EF4-FFF2-40B4-BE49-F238E27FC236}">
                <a16:creationId xmlns:a16="http://schemas.microsoft.com/office/drawing/2014/main" id="{6DD678EE-675F-4A93-92AC-862440A461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10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61 The idea behind Recurrent Neural Networks.mp4_20191022_093900.289">
            <a:extLst>
              <a:ext uri="{FF2B5EF4-FFF2-40B4-BE49-F238E27FC236}">
                <a16:creationId xmlns:a16="http://schemas.microsoft.com/office/drawing/2014/main" id="{FDBEA28B-0E7E-4D52-997E-8717097390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54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61 The idea behind Recurrent Neural Networks.mp4_20191022_093915.945">
            <a:extLst>
              <a:ext uri="{FF2B5EF4-FFF2-40B4-BE49-F238E27FC236}">
                <a16:creationId xmlns:a16="http://schemas.microsoft.com/office/drawing/2014/main" id="{4145C676-DD9A-4579-908B-AA710670C4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356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61 The idea behind Recurrent Neural Networks.mp4_20191022_093918.702">
            <a:extLst>
              <a:ext uri="{FF2B5EF4-FFF2-40B4-BE49-F238E27FC236}">
                <a16:creationId xmlns:a16="http://schemas.microsoft.com/office/drawing/2014/main" id="{AF85A26D-6CC7-4296-B331-12301C3FD5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86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Widescreen</PresentationFormat>
  <Paragraphs>0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bhanu prakash</dc:creator>
  <cp:lastModifiedBy>bhanu prakash</cp:lastModifiedBy>
  <cp:revision>2</cp:revision>
  <dcterms:created xsi:type="dcterms:W3CDTF">2019-10-22T04:20:34Z</dcterms:created>
  <dcterms:modified xsi:type="dcterms:W3CDTF">2019-10-22T04:30:24Z</dcterms:modified>
</cp:coreProperties>
</file>